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8655-4A55-47E4-A037-92E7738EA3CE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BC101F-5AED-42CF-9183-F44251DBF7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8655-4A55-47E4-A037-92E7738EA3CE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101F-5AED-42CF-9183-F44251DBF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BC101F-5AED-42CF-9183-F44251DBF7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8655-4A55-47E4-A037-92E7738EA3CE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8655-4A55-47E4-A037-92E7738EA3CE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BC101F-5AED-42CF-9183-F44251DBF7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8655-4A55-47E4-A037-92E7738EA3CE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BC101F-5AED-42CF-9183-F44251DBF7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4C8655-4A55-47E4-A037-92E7738EA3CE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101F-5AED-42CF-9183-F44251DBF7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8655-4A55-47E4-A037-92E7738EA3CE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BC101F-5AED-42CF-9183-F44251DBF7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8655-4A55-47E4-A037-92E7738EA3CE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BC101F-5AED-42CF-9183-F44251DBF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8655-4A55-47E4-A037-92E7738EA3CE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BC101F-5AED-42CF-9183-F44251DBF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BC101F-5AED-42CF-9183-F44251DBF7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8655-4A55-47E4-A037-92E7738EA3CE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BC101F-5AED-42CF-9183-F44251DBF7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4C8655-4A55-47E4-A037-92E7738EA3CE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4C8655-4A55-47E4-A037-92E7738EA3CE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BC101F-5AED-42CF-9183-F44251DBF7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5373216"/>
            <a:ext cx="3664496" cy="888504"/>
          </a:xfrm>
        </p:spPr>
        <p:txBody>
          <a:bodyPr>
            <a:normAutofit/>
          </a:bodyPr>
          <a:lstStyle/>
          <a:p>
            <a:r>
              <a:rPr lang="ru-RU" sz="1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Исаева Ольга Васильевна</a:t>
            </a:r>
          </a:p>
          <a:p>
            <a:r>
              <a:rPr lang="ru-RU" sz="1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Сосновский детский</a:t>
            </a:r>
          </a:p>
          <a:p>
            <a:r>
              <a:rPr lang="ru-RU" sz="1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сад «Аленушка»</a:t>
            </a:r>
            <a:endParaRPr lang="ru-RU" sz="14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8157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«Что делать с маленьким врединой или кризис трёх лет»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34400" cy="53610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будьте слабым звеном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11\Documents\1457616911_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268760"/>
            <a:ext cx="4947597" cy="3096344"/>
          </a:xfrm>
          <a:prstGeom prst="rect">
            <a:avLst/>
          </a:prstGeom>
          <a:noFill/>
        </p:spPr>
      </p:pic>
      <p:pic>
        <p:nvPicPr>
          <p:cNvPr id="1027" name="Picture 3" descr="C:\Users\111\Documents\0459c37d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645024"/>
            <a:ext cx="4689202" cy="3102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Слова «нет» и «нельзя» от мамы и папы</a:t>
            </a:r>
            <a:endParaRPr lang="ru-RU" dirty="0"/>
          </a:p>
        </p:txBody>
      </p:sp>
      <p:pic>
        <p:nvPicPr>
          <p:cNvPr id="2050" name="Picture 2" descr="C:\Users\111\Documents\детские-истерики-и-капризы-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4638112" cy="3024336"/>
          </a:xfrm>
          <a:prstGeom prst="rect">
            <a:avLst/>
          </a:prstGeom>
          <a:noFill/>
        </p:spPr>
      </p:pic>
      <p:pic>
        <p:nvPicPr>
          <p:cNvPr id="2051" name="Picture 3" descr="C:\Users\111\Documents\52173a39b75a8a46965fdbe5f3d2be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852936"/>
            <a:ext cx="4295800" cy="3866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Крайние меры в наказании озорников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5" descr="C:\Users\111\Documents\146131171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268760"/>
            <a:ext cx="5518884" cy="2880319"/>
          </a:xfrm>
          <a:prstGeom prst="rect">
            <a:avLst/>
          </a:prstGeom>
          <a:noFill/>
        </p:spPr>
      </p:pic>
      <p:pic>
        <p:nvPicPr>
          <p:cNvPr id="3080" name="Picture 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0500" y="3429000"/>
            <a:ext cx="4932926" cy="3245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Крайние меры в наказании озорников</a:t>
            </a:r>
            <a:endParaRPr lang="ru-RU" sz="3600" dirty="0"/>
          </a:p>
        </p:txBody>
      </p:sp>
      <p:pic>
        <p:nvPicPr>
          <p:cNvPr id="4" name="Picture 6" descr="C:\Users\111\Documents\59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5619750" cy="3743325"/>
          </a:xfrm>
          <a:prstGeom prst="rect">
            <a:avLst/>
          </a:prstGeom>
          <a:noFill/>
        </p:spPr>
      </p:pic>
      <p:pic>
        <p:nvPicPr>
          <p:cNvPr id="5" name="Picture 4" descr="C:\Users\111\Documents\depositphotos_46547949-stock-photo-little-girl-crying-in-th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988840"/>
            <a:ext cx="3491880" cy="4706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Содержимое 14" descr="1503548319_fam1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25581" y="1412776"/>
            <a:ext cx="7019329" cy="49685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</TotalTime>
  <Words>40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«Что делать с маленьким врединой или кризис трёх лет»</vt:lpstr>
      <vt:lpstr>Не будьте слабым звеном  </vt:lpstr>
      <vt:lpstr> Слова «нет» и «нельзя» от мамы и папы</vt:lpstr>
      <vt:lpstr>Крайние меры в наказании озорников</vt:lpstr>
      <vt:lpstr>Крайние меры в наказании озорников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«Что делать с маленьким врединой или кризис трёх лет»</dc:title>
  <dc:creator>111</dc:creator>
  <cp:lastModifiedBy>111</cp:lastModifiedBy>
  <cp:revision>8</cp:revision>
  <dcterms:created xsi:type="dcterms:W3CDTF">2019-04-01T16:03:49Z</dcterms:created>
  <dcterms:modified xsi:type="dcterms:W3CDTF">2019-04-13T17:51:48Z</dcterms:modified>
</cp:coreProperties>
</file>